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7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7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9xZadqjZl4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7/28/22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752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July 28,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AVE ISSUES (423-25, 427,536 AND 542)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COMCAST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 SCIENCE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OF WASHINGTON AVE TREES (PLANNING COMM CONCERN)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 BLOCK OF MELLOW CT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DWIGHT AVE PAVING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GFL/COUNTY WASTE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7/28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10,727.00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4,761.82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211,661.70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5,497.91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1,002.43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33,844.67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1,012.83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5,007.95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2,602.57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47,900.32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20,741.24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10,406.84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135,372.80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492,367.86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25,001.52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241,056.16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https://youtu.be/S9xZadqjZl4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6535</TotalTime>
  <Words>295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116</cp:revision>
  <dcterms:created xsi:type="dcterms:W3CDTF">2019-10-03T16:39:17Z</dcterms:created>
  <dcterms:modified xsi:type="dcterms:W3CDTF">2022-07-28T19:24:31Z</dcterms:modified>
</cp:coreProperties>
</file>